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828" y="-12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17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814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1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132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007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47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041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949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91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520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850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849D2B-F192-4A6E-BB50-4E6596FF0C20}" type="datetimeFigureOut">
              <a:rPr lang="ru-RU" smtClean="0"/>
              <a:t>23.08.2019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80B5F-4DE8-404C-A040-18EA002B67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163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sun9-8.userapi.com/c622121/v622121202/2668d/KDSzF_FA9H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84" r="18864" b="1041"/>
          <a:stretch/>
        </p:blipFill>
        <p:spPr bwMode="auto">
          <a:xfrm>
            <a:off x="-9773" y="-5369"/>
            <a:ext cx="4901813" cy="6863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847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Éªá´á´Êá´É´á´ Òá´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51249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8649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fotostok.su/wp-content/uploads/2019/04/prirodnaya-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32" r="20129"/>
          <a:stretch/>
        </p:blipFill>
        <p:spPr bwMode="auto">
          <a:xfrm>
            <a:off x="0" y="0"/>
            <a:ext cx="486499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41378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Анна</cp:lastModifiedBy>
  <cp:revision>2</cp:revision>
  <dcterms:created xsi:type="dcterms:W3CDTF">2019-08-23T15:22:31Z</dcterms:created>
  <dcterms:modified xsi:type="dcterms:W3CDTF">2019-08-23T15:25:50Z</dcterms:modified>
</cp:coreProperties>
</file>